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4" r:id="rId7"/>
    <p:sldId id="275" r:id="rId8"/>
    <p:sldId id="258" r:id="rId9"/>
    <p:sldId id="259" r:id="rId10"/>
    <p:sldId id="272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3" r:id="rId21"/>
    <p:sldId id="269" r:id="rId22"/>
    <p:sldId id="270" r:id="rId23"/>
    <p:sldId id="271" r:id="rId24"/>
    <p:sldId id="276" r:id="rId25"/>
    <p:sldId id="27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0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38BE8F-6448-3D47-AB32-59732B7CEE00}" v="20" dt="2025-12-15T18:46:42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 autoAdjust="0"/>
    <p:restoredTop sz="94558"/>
  </p:normalViewPr>
  <p:slideViewPr>
    <p:cSldViewPr snapToGrid="0">
      <p:cViewPr varScale="1">
        <p:scale>
          <a:sx n="121" d="100"/>
          <a:sy n="121" d="100"/>
        </p:scale>
        <p:origin x="1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83E8-0E4C-3542-20E0-DE68D308C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94D103-092F-8DE1-0E3A-29386A873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8CD56-A43B-05B0-9DA6-D175EBCB1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117-376D-4965-B8CD-ECBD69B21D5D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4B00D-5E10-D53A-7DA3-86BF8EF6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1195A-BCF8-FC8E-F691-47151B1D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DEF5-7EF4-4C24-ACA0-D5E840391E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81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57744-8882-C9CD-C73C-E8F5E281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53261-F388-15E9-4F20-A62221445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3CE92-A05A-0669-1C91-4A82FF29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117-376D-4965-B8CD-ECBD69B21D5D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52A81-5D91-B01F-3E36-EF7A4A551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B7009-2941-A126-A30B-A91258DC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DEF5-7EF4-4C24-ACA0-D5E840391E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8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00037C-FD37-5FE5-350A-DFCEB6D56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0E9BC-C0CA-AA35-D3BF-A880AF53B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466B1-F230-9B94-1178-D459BF22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117-376D-4965-B8CD-ECBD69B21D5D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B12EF-D21D-73FE-7415-40A5F078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872BF-0F60-C0E0-F697-CC13680C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DEF5-7EF4-4C24-ACA0-D5E840391E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59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6D33-8FB0-C964-40DA-3CD3C7EB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FB52-3AB8-0759-0D6B-ADAD4F9F9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76EAB-E5CF-AEDF-8121-BBC54871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117-376D-4965-B8CD-ECBD69B21D5D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BE3AF-99CC-4466-2E0E-4D1E90BC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5345-5E42-AD29-F7A1-F9A873ED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DEF5-7EF4-4C24-ACA0-D5E840391E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15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7C78D-45AD-818B-1D4E-43271400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CD39A-1DF6-1111-0533-025FC207A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6F85B-604C-72F4-3C4D-49990013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117-376D-4965-B8CD-ECBD69B21D5D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23B66-DEEA-1A87-3C5E-7CBF70D4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9D5AD-AEA0-59C7-B2FE-5CD6387C5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DEF5-7EF4-4C24-ACA0-D5E840391E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43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771D5-15B4-1E52-B481-078FAD10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9E49-B3E6-423D-12B1-CD938CF0A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34902-E5BE-E6C0-DC8F-80751617B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65439-A507-EFD9-5759-41D697B68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117-376D-4965-B8CD-ECBD69B21D5D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55AE6-ACAC-E119-4989-7B6B5C81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7ECC9-8C98-5E9C-ADC9-8E3D7510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DEF5-7EF4-4C24-ACA0-D5E840391E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74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0AD5A-B360-0B3F-B8CC-D85FE032C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DB408-B789-D07E-8FB2-C099E99EC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70D01-74D3-4828-6AED-DE6ACDB55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9372A-72C5-19D7-1C1A-131DB9A43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26574-86E8-2DE7-23F8-E23DB2F81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2143F7-48B4-1E30-AA40-0DB2BEB92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117-376D-4965-B8CD-ECBD69B21D5D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5B22A-4AA2-7F8D-9A72-429A4367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35846-762E-4D78-15C3-4284B7BC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DEF5-7EF4-4C24-ACA0-D5E840391E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80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D93B1-8561-3D0C-7E94-ECE5CA3A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445C3-CB53-7DCA-9C4F-BB38936A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117-376D-4965-B8CD-ECBD69B21D5D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89D26-FE5E-7E4B-2057-DE812D44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A57E8-8332-FF6D-95BE-59000C53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DEF5-7EF4-4C24-ACA0-D5E840391E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31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C1E1E3-4A0A-0328-E3A6-E72B2958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117-376D-4965-B8CD-ECBD69B21D5D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2AB5B0-15EA-E8A8-852B-6754A40B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8458B-4455-7DF0-E847-84D30763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DEF5-7EF4-4C24-ACA0-D5E840391E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08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733B6-2AE1-08BB-4CA9-44F62DCB8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B793-6D2A-ADB2-9F52-B4CD4E6B0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E7C6D-1901-42B8-F7E8-3D059414C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D2264-96C4-AC18-CED0-E22AA3AC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117-376D-4965-B8CD-ECBD69B21D5D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B7751-BDD5-98C0-3DC2-F46AAF71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497C8-9973-DE41-8887-1E48BB58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DEF5-7EF4-4C24-ACA0-D5E840391E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C4F0-DD17-6E48-6787-8729E74C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91FD05-A86D-2858-5CAB-05CF80D31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90235-C0DA-B4A5-EACA-D7F551E6E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CB01B-2512-E579-3266-3E149F41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117-376D-4965-B8CD-ECBD69B21D5D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FCB5F-65E9-D08E-5DDB-0EB709F0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C2625-9B97-87C5-C082-F201D253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DEF5-7EF4-4C24-ACA0-D5E840391E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90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305B1-ADDC-2DC9-414C-5000BD548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09792-D385-345A-8FC9-B8940F25A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7FEF7-2B67-1A63-DDB5-BEA7A7D30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375117-376D-4965-B8CD-ECBD69B21D5D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23620-1083-5D36-E029-71A5B5F7D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8C7F1-D550-5088-DAF8-F1C1C3296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20DEF5-7EF4-4C24-ACA0-D5E840391E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04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ofit.org/image-gallery/515521488608884648/610-ideas-de-emojis-tiernos-emojis-emoticonos-emoji-meme-funny-emoji-faces-funny-emoji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s.sh/emoji/table-pQzRfhetZ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6C5E9-2C49-3716-16E8-20299202D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9385" y="1811666"/>
            <a:ext cx="5693229" cy="23876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 </a:t>
            </a:r>
            <a:r>
              <a:rPr lang="en-US" altLang="zh-CN" b="1"/>
              <a:t>Presentation on Brian’s </a:t>
            </a:r>
            <a:r>
              <a:rPr lang="en-US" altLang="zh-CN" b="1" dirty="0"/>
              <a:t>3</a:t>
            </a:r>
            <a:r>
              <a:rPr lang="en-US" altLang="zh-CN" b="1" baseline="30000" dirty="0"/>
              <a:t>rd</a:t>
            </a:r>
            <a:r>
              <a:rPr lang="en-US" altLang="zh-CN" b="1" dirty="0"/>
              <a:t> subject page</a:t>
            </a:r>
            <a:br>
              <a:rPr lang="en-US" altLang="zh-CN" b="1" dirty="0"/>
            </a:br>
            <a:endParaRPr lang="zh-CN" alt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97C3E-E437-FE0D-1AE2-A8E8A3C12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09681"/>
            <a:ext cx="9144000" cy="1655762"/>
          </a:xfrm>
        </p:spPr>
        <p:txBody>
          <a:bodyPr/>
          <a:lstStyle/>
          <a:p>
            <a:r>
              <a:rPr lang="en-US" altLang="zh-CN"/>
              <a:t>By Leon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934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7464B-FDB3-7B45-C015-DBEC3EDA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Typography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BDC6F-7BB1-39AA-F3D9-E6D9E2E76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readable fronts</a:t>
            </a:r>
          </a:p>
          <a:p>
            <a:r>
              <a:rPr lang="en-US" dirty="0"/>
              <a:t>Clear hierarchy</a:t>
            </a:r>
          </a:p>
          <a:p>
            <a:r>
              <a:rPr lang="en-US" dirty="0"/>
              <a:t>Correct sizing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text on a paper&#10;&#10;AI-generated content may be incorrect.">
            <a:extLst>
              <a:ext uri="{FF2B5EF4-FFF2-40B4-BE49-F238E27FC236}">
                <a16:creationId xmlns:a16="http://schemas.microsoft.com/office/drawing/2014/main" id="{62DCEC13-22D3-E21E-03E6-F3D21F744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17" y="499721"/>
            <a:ext cx="6248536" cy="635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81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39DD-4F38-BB68-A940-7A6B7B7C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Alignment/ 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DACD0-01D1-91F2-CB72-E8AB4DCF5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45" y="1839993"/>
            <a:ext cx="10515600" cy="4351338"/>
          </a:xfrm>
        </p:spPr>
        <p:txBody>
          <a:bodyPr/>
          <a:lstStyle/>
          <a:p>
            <a:r>
              <a:rPr lang="en-US" dirty="0"/>
              <a:t>Text is aligned</a:t>
            </a:r>
          </a:p>
          <a:p>
            <a:r>
              <a:rPr lang="en-US" dirty="0"/>
              <a:t>Good title length </a:t>
            </a:r>
          </a:p>
          <a:p>
            <a:r>
              <a:rPr lang="en-US" dirty="0"/>
              <a:t>Great contrast </a:t>
            </a:r>
          </a:p>
          <a:p>
            <a:r>
              <a:rPr lang="en-US" dirty="0"/>
              <a:t>Clear writing</a:t>
            </a:r>
          </a:p>
          <a:p>
            <a:r>
              <a:rPr lang="en-US" dirty="0"/>
              <a:t>Could use some more bullet points </a:t>
            </a:r>
          </a:p>
          <a:p>
            <a:endParaRPr lang="en-US" dirty="0"/>
          </a:p>
        </p:txBody>
      </p:sp>
      <p:pic>
        <p:nvPicPr>
          <p:cNvPr id="5" name="Picture 4" descr="A text on a page&#10;&#10;AI-generated content may be incorrect.">
            <a:extLst>
              <a:ext uri="{FF2B5EF4-FFF2-40B4-BE49-F238E27FC236}">
                <a16:creationId xmlns:a16="http://schemas.microsoft.com/office/drawing/2014/main" id="{96AEDB81-D03C-69BA-4380-F4139AC09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11" y="1027906"/>
            <a:ext cx="5592244" cy="55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6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1139D-3FDA-7F04-BDC5-9C7D5269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78617-94FA-3A5D-6959-252A70C97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0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96DE1-EB70-2222-F4A4-55C3BDCC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8BE7F-DFA4-CD16-0C89-D0E3FA348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40" y="1690688"/>
            <a:ext cx="10515600" cy="4351338"/>
          </a:xfrm>
        </p:spPr>
        <p:txBody>
          <a:bodyPr/>
          <a:lstStyle/>
          <a:p>
            <a:r>
              <a:rPr lang="en-US" dirty="0"/>
              <a:t>Title is clear </a:t>
            </a:r>
          </a:p>
          <a:p>
            <a:r>
              <a:rPr lang="en-US" dirty="0"/>
              <a:t>Reflects the central idea </a:t>
            </a:r>
          </a:p>
        </p:txBody>
      </p:sp>
      <p:pic>
        <p:nvPicPr>
          <p:cNvPr id="5" name="Picture 4" descr="A person sitting at a desk&#10;&#10;AI-generated content may be incorrect.">
            <a:extLst>
              <a:ext uri="{FF2B5EF4-FFF2-40B4-BE49-F238E27FC236}">
                <a16:creationId xmlns:a16="http://schemas.microsoft.com/office/drawing/2014/main" id="{C6BA5C1F-9446-7CA0-F6D0-E7ECF4043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01" y="1710198"/>
            <a:ext cx="7113948" cy="43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7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B93B2-14BC-FB1A-CC24-56ED36A7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/ 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1CE7F-D855-4D14-DDD6-2C2D4FF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494" y="1690688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Missing intro </a:t>
            </a:r>
          </a:p>
          <a:p>
            <a:r>
              <a:rPr lang="en-US" dirty="0">
                <a:solidFill>
                  <a:srgbClr val="FF0000"/>
                </a:solidFill>
              </a:rPr>
              <a:t>Very minor conclusion </a:t>
            </a:r>
          </a:p>
        </p:txBody>
      </p:sp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45FE8EE9-CB83-CA18-C75D-3FE9DF647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35" y="2312207"/>
            <a:ext cx="7374365" cy="418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84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5BDA9-7DAC-BB12-49D1-0491198D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dirty="0"/>
              <a:t>Body def and importance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FA76F-0184-E731-2299-0432CEB50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 dirty="0"/>
              <a:t>Mention some topics but lacks a lot of detail</a:t>
            </a:r>
          </a:p>
          <a:p>
            <a:r>
              <a:rPr lang="en-US" sz="2200" dirty="0"/>
              <a:t>Provides minimal explanation about subject importance </a:t>
            </a:r>
          </a:p>
          <a:p>
            <a:endParaRPr lang="en-US" sz="2200" dirty="0"/>
          </a:p>
        </p:txBody>
      </p:sp>
      <p:pic>
        <p:nvPicPr>
          <p:cNvPr id="5" name="Picture 4" descr="A text on a paper&#10;&#10;AI-generated content may be incorrect.">
            <a:extLst>
              <a:ext uri="{FF2B5EF4-FFF2-40B4-BE49-F238E27FC236}">
                <a16:creationId xmlns:a16="http://schemas.microsoft.com/office/drawing/2014/main" id="{C9302399-39F3-BED9-A062-BA933EB18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650899"/>
            <a:ext cx="5458968" cy="55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10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ECFE-5E8A-D505-D498-A88AD5D7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Outcomes/ recent developments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B8360-4E6B-B7B7-C12C-91C05B39F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 learning out comes or career options </a:t>
            </a:r>
          </a:p>
          <a:p>
            <a:r>
              <a:rPr lang="en-US" dirty="0">
                <a:solidFill>
                  <a:srgbClr val="FF0000"/>
                </a:solidFill>
              </a:rPr>
              <a:t>NO examples </a:t>
            </a:r>
          </a:p>
        </p:txBody>
      </p:sp>
      <p:pic>
        <p:nvPicPr>
          <p:cNvPr id="5" name="Picture 4" descr="A cartoon character with shoes and a sad face&#10;&#10;AI-generated content may be incorrect.">
            <a:extLst>
              <a:ext uri="{FF2B5EF4-FFF2-40B4-BE49-F238E27FC236}">
                <a16:creationId xmlns:a16="http://schemas.microsoft.com/office/drawing/2014/main" id="{E3F74DE0-7503-BFCF-E8CA-ED6031BB3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08559" y="2226738"/>
            <a:ext cx="4228946" cy="48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98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993D6-DBF1-F401-0B7C-B5538A56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and format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BEFE3-AF74-60C5-EF1E-81D7239F6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Tone is formal and informative </a:t>
            </a:r>
          </a:p>
          <a:p>
            <a:r>
              <a:rPr lang="en-US" dirty="0"/>
              <a:t>Minor jargon </a:t>
            </a:r>
          </a:p>
        </p:txBody>
      </p:sp>
      <p:pic>
        <p:nvPicPr>
          <p:cNvPr id="4" name="Picture 3" descr="A close-up of a text&#10;&#10;AI-generated content may be incorrect.">
            <a:extLst>
              <a:ext uri="{FF2B5EF4-FFF2-40B4-BE49-F238E27FC236}">
                <a16:creationId xmlns:a16="http://schemas.microsoft.com/office/drawing/2014/main" id="{4817690E-E9B6-D020-EA38-65A112B1E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81" y="2529183"/>
            <a:ext cx="7374365" cy="418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90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6D19-0A74-896B-9D3F-30A0BB63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MINOR Improvement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F1BD2-E1B7-9A95-19CC-5FD67F630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2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magazine and a book&#10;&#10;AI-generated content may be incorrect.">
            <a:extLst>
              <a:ext uri="{FF2B5EF4-FFF2-40B4-BE49-F238E27FC236}">
                <a16:creationId xmlns:a16="http://schemas.microsoft.com/office/drawing/2014/main" id="{87068A71-1420-8B3C-5944-C90A2945F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46" y="313233"/>
            <a:ext cx="6481307" cy="62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2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CE3E-8307-E9CF-CD57-8A6E8ECC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Table of contents </a:t>
            </a:r>
            <a:endParaRPr lang="zh-CN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102E-E0FB-6CB2-CAC3-A86E9E838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93" y="1846646"/>
            <a:ext cx="10515600" cy="4351338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zh-CN" sz="4800" dirty="0"/>
              <a:t>Pros and cons </a:t>
            </a:r>
          </a:p>
          <a:p>
            <a:pPr lvl="1"/>
            <a:r>
              <a:rPr lang="en-US" altLang="zh-CN" sz="4800" dirty="0"/>
              <a:t>Layout</a:t>
            </a:r>
          </a:p>
          <a:p>
            <a:pPr lvl="1"/>
            <a:r>
              <a:rPr lang="en-US" altLang="zh-CN" sz="4800" dirty="0"/>
              <a:t>Text Layout</a:t>
            </a:r>
          </a:p>
          <a:p>
            <a:pPr lvl="1"/>
            <a:r>
              <a:rPr lang="en-US" altLang="zh-CN" sz="4800" dirty="0"/>
              <a:t>Content</a:t>
            </a:r>
          </a:p>
          <a:p>
            <a:pPr lvl="1"/>
            <a:r>
              <a:rPr lang="en-US" altLang="zh-CN" sz="4800" dirty="0"/>
              <a:t>Minor improvements  </a:t>
            </a:r>
          </a:p>
          <a:p>
            <a:pPr marL="457200" lvl="1" indent="0">
              <a:buNone/>
            </a:pPr>
            <a:r>
              <a:rPr lang="en-US" altLang="zh-CN" sz="4800" dirty="0"/>
              <a:t>	</a:t>
            </a:r>
          </a:p>
          <a:p>
            <a:pPr lvl="1"/>
            <a:endParaRPr lang="en-US" altLang="zh-CN" sz="4800" dirty="0"/>
          </a:p>
          <a:p>
            <a:pPr lvl="2"/>
            <a:endParaRPr lang="en-US" altLang="zh-CN" dirty="0"/>
          </a:p>
        </p:txBody>
      </p:sp>
      <p:pic>
        <p:nvPicPr>
          <p:cNvPr id="6" name="Picture 5" descr="A wooden table with legs&#10;&#10;AI-generated content may be incorrect.">
            <a:extLst>
              <a:ext uri="{FF2B5EF4-FFF2-40B4-BE49-F238E27FC236}">
                <a16:creationId xmlns:a16="http://schemas.microsoft.com/office/drawing/2014/main" id="{C0AFAAFB-1F89-0EAA-5B14-A3C826FA0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20103" y="494780"/>
            <a:ext cx="7055069" cy="70550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BAD2B5-193F-81BF-EF61-72FDCA0FA712}"/>
              </a:ext>
            </a:extLst>
          </p:cNvPr>
          <p:cNvSpPr txBox="1"/>
          <p:nvPr/>
        </p:nvSpPr>
        <p:spPr>
          <a:xfrm>
            <a:off x="7668610" y="1353169"/>
            <a:ext cx="3930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content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98740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E2A262-B539-7F78-0779-721D6A3ED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7" y="2309247"/>
            <a:ext cx="11332986" cy="277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61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E66D-BA49-342B-61DE-20F501FF2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CC204-0EF4-ACFE-6A76-87CF6B40D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itting in a classroom&#10;&#10;AI-generated content may be incorrect.">
            <a:extLst>
              <a:ext uri="{FF2B5EF4-FFF2-40B4-BE49-F238E27FC236}">
                <a16:creationId xmlns:a16="http://schemas.microsoft.com/office/drawing/2014/main" id="{D1656D56-9793-8ABF-1BFC-BC6BC41CA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202479"/>
            <a:ext cx="6359724" cy="5197851"/>
          </a:xfrm>
          <a:prstGeom prst="rect">
            <a:avLst/>
          </a:prstGeom>
        </p:spPr>
      </p:pic>
      <p:pic>
        <p:nvPicPr>
          <p:cNvPr id="7" name="Picture 6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9AD71005-B588-DA92-3EFA-DD210E0D9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35" y="1250370"/>
            <a:ext cx="5750265" cy="510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58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7D27-32FC-9C6E-3419-9129AF34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EF2DB-2080-53E0-DBC0-EE9F2D0AF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6C6F-7645-5F33-A75C-53CABACF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EF6F2-DC39-FB4F-1C6F-F78AB724A3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PROs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Excellent Layout </a:t>
            </a:r>
          </a:p>
          <a:p>
            <a:pPr lvl="1"/>
            <a:r>
              <a:rPr lang="en-US" dirty="0"/>
              <a:t>Great color </a:t>
            </a:r>
          </a:p>
          <a:p>
            <a:pPr lvl="1"/>
            <a:r>
              <a:rPr lang="en-US" dirty="0"/>
              <a:t>Button are cool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E75B1-AE3D-DFDE-CB00-D351CF4FF4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Cons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Could writes more about the actual social study course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Interesting article and page choice  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7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37120-0479-157A-4665-A95F5574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788DA-8170-2CFF-0524-C66E99643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6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7C5F-35FF-8260-982C-7E34AB93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4" y="171744"/>
            <a:ext cx="10515600" cy="1325563"/>
          </a:xfrm>
        </p:spPr>
        <p:txBody>
          <a:bodyPr/>
          <a:lstStyle/>
          <a:p>
            <a:r>
              <a:rPr lang="en-US" altLang="zh-CN" dirty="0"/>
              <a:t>Layout :  </a:t>
            </a:r>
            <a:r>
              <a:rPr lang="en-US" altLang="zh-CN" b="1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</a:t>
            </a:r>
            <a:r>
              <a:rPr lang="en-US" altLang="zh-CN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</a:t>
            </a:r>
            <a:r>
              <a:rPr lang="en-US" altLang="zh-CN" b="1" dirty="0">
                <a:solidFill>
                  <a:schemeClr val="accent6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</a:t>
            </a:r>
            <a:r>
              <a:rPr lang="en-US" altLang="zh-CN" b="1" dirty="0">
                <a:solidFill>
                  <a:schemeClr val="accent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</a:t>
            </a:r>
            <a:r>
              <a:rPr lang="en-US" altLang="zh-CN" b="1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</a:t>
            </a:r>
            <a:r>
              <a:rPr lang="en-US" altLang="zh-CN" b="1" dirty="0">
                <a:solidFill>
                  <a:schemeClr val="tx2">
                    <a:lumMod val="90000"/>
                    <a:lumOff val="1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</a:t>
            </a:r>
            <a:r>
              <a:rPr lang="en-US" altLang="zh-CN" b="1" dirty="0">
                <a:solidFill>
                  <a:srgbClr val="B208F6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</a:t>
            </a:r>
            <a:endParaRPr lang="zh-CN" altLang="en-US" b="1" dirty="0">
              <a:solidFill>
                <a:srgbClr val="B208F6"/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12450-DB60-1DF0-6E48-F1A39D511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638"/>
            <a:ext cx="1941576" cy="4351338"/>
          </a:xfrm>
        </p:spPr>
        <p:txBody>
          <a:bodyPr/>
          <a:lstStyle/>
          <a:p>
            <a:r>
              <a:rPr lang="en-US" altLang="zh-CN" dirty="0"/>
              <a:t>The color choices is great</a:t>
            </a:r>
          </a:p>
          <a:p>
            <a:r>
              <a:rPr lang="en-US" altLang="zh-CN" dirty="0"/>
              <a:t>Great contrast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Picture 4" descr="A screenshot of a classroom&#10;&#10;AI-generated content may be incorrect.">
            <a:extLst>
              <a:ext uri="{FF2B5EF4-FFF2-40B4-BE49-F238E27FC236}">
                <a16:creationId xmlns:a16="http://schemas.microsoft.com/office/drawing/2014/main" id="{9382629F-3F77-17C7-A9CF-EE898F80A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93" y="1331638"/>
            <a:ext cx="8766701" cy="521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5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6483-BB95-1A67-FA8C-15AA15DF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1" y="0"/>
            <a:ext cx="10515600" cy="1325563"/>
          </a:xfrm>
        </p:spPr>
        <p:txBody>
          <a:bodyPr/>
          <a:lstStyle/>
          <a:p>
            <a:r>
              <a:rPr lang="en-US" dirty="0"/>
              <a:t>Layout: images/ icons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31C09-2D7D-E2DA-3342-6B9F47ADA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36" y="1867188"/>
            <a:ext cx="3484418" cy="4351338"/>
          </a:xfrm>
        </p:spPr>
        <p:txBody>
          <a:bodyPr/>
          <a:lstStyle/>
          <a:p>
            <a:r>
              <a:rPr lang="en-US" dirty="0"/>
              <a:t>Great images quality </a:t>
            </a:r>
          </a:p>
          <a:p>
            <a:r>
              <a:rPr lang="en-US" dirty="0"/>
              <a:t>Good alignment </a:t>
            </a:r>
          </a:p>
          <a:p>
            <a:endParaRPr lang="en-US" dirty="0"/>
          </a:p>
        </p:txBody>
      </p:sp>
      <p:pic>
        <p:nvPicPr>
          <p:cNvPr id="5" name="Picture 4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2A6D686A-1660-DF22-8EEC-78F715E35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348" y="1157382"/>
            <a:ext cx="6504122" cy="5770950"/>
          </a:xfrm>
          <a:prstGeom prst="rect">
            <a:avLst/>
          </a:prstGeom>
        </p:spPr>
      </p:pic>
      <p:pic>
        <p:nvPicPr>
          <p:cNvPr id="7" name="Picture 6" descr="A person sitting at a desk with a person sitting on a chair&#10;&#10;AI-generated content may be incorrect.">
            <a:extLst>
              <a:ext uri="{FF2B5EF4-FFF2-40B4-BE49-F238E27FC236}">
                <a16:creationId xmlns:a16="http://schemas.microsoft.com/office/drawing/2014/main" id="{7665188F-FF06-E4A1-FB33-9941A8F95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81" y="1325563"/>
            <a:ext cx="7669111" cy="52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0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9D1DF-A857-65B2-1A24-D1E4A421F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16B2-E68E-DE04-C1F1-A4D366C1C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8743"/>
            <a:ext cx="10515600" cy="1325563"/>
          </a:xfrm>
        </p:spPr>
        <p:txBody>
          <a:bodyPr/>
          <a:lstStyle/>
          <a:p>
            <a:r>
              <a:rPr lang="en-US" dirty="0"/>
              <a:t>Layout: images/ icons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8FE4F-E581-2D7F-D7CD-9BEE0A309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36" y="1867188"/>
            <a:ext cx="3484418" cy="4351338"/>
          </a:xfrm>
        </p:spPr>
        <p:txBody>
          <a:bodyPr/>
          <a:lstStyle/>
          <a:p>
            <a:r>
              <a:rPr lang="en-US" dirty="0"/>
              <a:t>Great images quality </a:t>
            </a:r>
          </a:p>
          <a:p>
            <a:r>
              <a:rPr lang="en-US" dirty="0"/>
              <a:t>Good alignment</a:t>
            </a:r>
          </a:p>
          <a:p>
            <a:r>
              <a:rPr lang="en-US" dirty="0"/>
              <a:t>Separates text well </a:t>
            </a:r>
          </a:p>
          <a:p>
            <a:r>
              <a:rPr lang="en-US" dirty="0"/>
              <a:t>Could fix the pic frame  </a:t>
            </a:r>
          </a:p>
          <a:p>
            <a:endParaRPr lang="en-US" dirty="0"/>
          </a:p>
        </p:txBody>
      </p:sp>
      <p:pic>
        <p:nvPicPr>
          <p:cNvPr id="5" name="Picture 4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BFA69DF3-49F9-3F7F-187F-601A5BBFB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36909"/>
            <a:ext cx="6663771" cy="5912603"/>
          </a:xfrm>
          <a:prstGeom prst="rect">
            <a:avLst/>
          </a:prstGeom>
        </p:spPr>
      </p:pic>
      <p:pic>
        <p:nvPicPr>
          <p:cNvPr id="7" name="Picture 6" descr="A person sitting at a desk with a person sitting on a chair&#10;&#10;AI-generated content may be incorrect.">
            <a:extLst>
              <a:ext uri="{FF2B5EF4-FFF2-40B4-BE49-F238E27FC236}">
                <a16:creationId xmlns:a16="http://schemas.microsoft.com/office/drawing/2014/main" id="{90C033EA-52D0-EEA7-5240-62BCAFEFD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80" y="7521675"/>
            <a:ext cx="7669111" cy="52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5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0A1E-E9CD-0B90-5926-EAA015B1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94055"/>
            <a:ext cx="10515600" cy="1325563"/>
          </a:xfrm>
        </p:spPr>
        <p:txBody>
          <a:bodyPr/>
          <a:lstStyle/>
          <a:p>
            <a:r>
              <a:rPr lang="en-US" dirty="0"/>
              <a:t>Layout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F1D08-7065-8BEA-52F8-E58FCF82D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57" y="1117251"/>
            <a:ext cx="15977461" cy="8510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Good balance of white space </a:t>
            </a:r>
          </a:p>
          <a:p>
            <a:r>
              <a:rPr lang="en-US" dirty="0"/>
              <a:t>Great hierarchy </a:t>
            </a:r>
          </a:p>
        </p:txBody>
      </p:sp>
      <p:pic>
        <p:nvPicPr>
          <p:cNvPr id="5" name="Picture 4" descr="A white board with papers on it&#10;&#10;AI-generated content may be incorrect.">
            <a:extLst>
              <a:ext uri="{FF2B5EF4-FFF2-40B4-BE49-F238E27FC236}">
                <a16:creationId xmlns:a16="http://schemas.microsoft.com/office/drawing/2014/main" id="{1CC33C1C-0781-8C4F-F59E-B5DFBB592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80" y="2147456"/>
            <a:ext cx="9511754" cy="46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8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2C425-AF4A-C3B6-E08C-05E686DB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LAYOUT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3AE4-C6E7-D85C-171B-C2A9237E0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71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a3dbe44-3519-4bb7-9981-00350cdd6b1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776F0DAD768D4C868090288EB7A295" ma:contentTypeVersion="9" ma:contentTypeDescription="Create a new document." ma:contentTypeScope="" ma:versionID="42144401251db15ddab7813632c069e5">
  <xsd:schema xmlns:xsd="http://www.w3.org/2001/XMLSchema" xmlns:xs="http://www.w3.org/2001/XMLSchema" xmlns:p="http://schemas.microsoft.com/office/2006/metadata/properties" xmlns:ns3="199babe2-d38d-4cdd-8eaa-3e77f82d5233" xmlns:ns4="ba3dbe44-3519-4bb7-9981-00350cdd6b1e" targetNamespace="http://schemas.microsoft.com/office/2006/metadata/properties" ma:root="true" ma:fieldsID="bb6e3252b620b4a44f49d612ea3d81ef" ns3:_="" ns4:_="">
    <xsd:import namespace="199babe2-d38d-4cdd-8eaa-3e77f82d5233"/>
    <xsd:import namespace="ba3dbe44-3519-4bb7-9981-00350cdd6b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ObjectDetectorVersions" minOccurs="0"/>
                <xsd:element ref="ns4:MediaServiceSearchProperties" minOccurs="0"/>
                <xsd:element ref="ns4:_activity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9babe2-d38d-4cdd-8eaa-3e77f82d52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dbe44-3519-4bb7-9981-00350cdd6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CC9D3D-667E-4834-A3F8-64DF94A9AF10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ba3dbe44-3519-4bb7-9981-00350cdd6b1e"/>
    <ds:schemaRef ds:uri="199babe2-d38d-4cdd-8eaa-3e77f82d523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5392D0C-069B-4262-B9F9-0088F6A2D0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9babe2-d38d-4cdd-8eaa-3e77f82d5233"/>
    <ds:schemaRef ds:uri="ba3dbe44-3519-4bb7-9981-00350cdd6b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7E8A57-E563-4BFE-B2F9-D30BC152A6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191</Words>
  <Application>Microsoft Macintosh PowerPoint</Application>
  <PresentationFormat>Widescreen</PresentationFormat>
  <Paragraphs>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等线</vt:lpstr>
      <vt:lpstr>等线 Light</vt:lpstr>
      <vt:lpstr>ADLaM Display</vt:lpstr>
      <vt:lpstr>Arial</vt:lpstr>
      <vt:lpstr>Office Theme</vt:lpstr>
      <vt:lpstr> Presentation on Brian’s 3rd subject page </vt:lpstr>
      <vt:lpstr>Table of contents </vt:lpstr>
      <vt:lpstr>Pros and cons </vt:lpstr>
      <vt:lpstr>Layout </vt:lpstr>
      <vt:lpstr>Layout :  coloring</vt:lpstr>
      <vt:lpstr>Layout: images/ icons</vt:lpstr>
      <vt:lpstr>Layout: images/ icons</vt:lpstr>
      <vt:lpstr>Layout </vt:lpstr>
      <vt:lpstr>TEXT LAYOUT </vt:lpstr>
      <vt:lpstr>Typography </vt:lpstr>
      <vt:lpstr>Alignment/ tone</vt:lpstr>
      <vt:lpstr>Content  </vt:lpstr>
      <vt:lpstr>Title </vt:lpstr>
      <vt:lpstr>Intro / conclusion </vt:lpstr>
      <vt:lpstr>Body def and importance </vt:lpstr>
      <vt:lpstr>Outcomes/ recent developments </vt:lpstr>
      <vt:lpstr>Style and format </vt:lpstr>
      <vt:lpstr>SOME MINOR Improvement </vt:lpstr>
      <vt:lpstr>PowerPoint Presentation</vt:lpstr>
      <vt:lpstr>PowerPoint Presentation</vt:lpstr>
      <vt:lpstr>PowerPoint Presentation</vt:lpstr>
      <vt:lpstr>THE END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 Li - 017</dc:creator>
  <cp:lastModifiedBy>Leon Li - 017</cp:lastModifiedBy>
  <cp:revision>3</cp:revision>
  <dcterms:created xsi:type="dcterms:W3CDTF">2025-12-12T03:19:13Z</dcterms:created>
  <dcterms:modified xsi:type="dcterms:W3CDTF">2025-12-16T18:47:53Z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0x01010050776F0DAD768D4C868090288EB7A295</vt:lpwstr>
  </property>
</Properties>
</file>